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6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0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4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0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62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8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98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2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5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F357-8957-46C0-B7B2-8FC5FDF7920C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30900-2FD0-4E33-AD55-868138C34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037" y="6244148"/>
            <a:ext cx="80258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フロー図や箇条書き、画像等を用い、分かりやすい資料として、可能な限り詳しく記入してください。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文字のサイズは１０ポイント以上で記載してください。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773767" y="74660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自主事業等提案書</a:t>
            </a:r>
            <a:r>
              <a:rPr lang="en-US" altLang="zh-TW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zh-TW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</a:t>
            </a:r>
            <a:r>
              <a:rPr lang="ja-JP" altLang="en-US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表</a:t>
            </a:r>
            <a:r>
              <a:rPr lang="en-US" altLang="zh-TW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lang="en-US" altLang="zh-TW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038" y="11027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（</a:t>
            </a:r>
            <a:r>
              <a:rPr kumimoji="0" lang="ja-JP" altLang="en-US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様式５）</a:t>
            </a:r>
            <a:endParaRPr kumimoji="0" lang="en-US" altLang="ja-JP" sz="16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直線コネクタ 3"/>
          <p:cNvSpPr>
            <a:spLocks noChangeShapeType="1"/>
          </p:cNvSpPr>
          <p:nvPr/>
        </p:nvSpPr>
        <p:spPr bwMode="auto">
          <a:xfrm flipV="1">
            <a:off x="0" y="1385455"/>
            <a:ext cx="12192000" cy="52965"/>
          </a:xfrm>
          <a:prstGeom prst="line">
            <a:avLst/>
          </a:prstGeom>
          <a:noFill/>
          <a:ln w="762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7" name="タイトル 1"/>
          <p:cNvSpPr txBox="1">
            <a:spLocks noChangeArrowheads="1"/>
          </p:cNvSpPr>
          <p:nvPr/>
        </p:nvSpPr>
        <p:spPr bwMode="auto">
          <a:xfrm>
            <a:off x="112359" y="716215"/>
            <a:ext cx="6192837" cy="599114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l" eaLnBrk="1" hangingPunct="1"/>
            <a:endParaRPr lang="ja-JP" altLang="en-US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正方形/長方形 5"/>
          <p:cNvSpPr>
            <a:spLocks noChangeArrowheads="1"/>
          </p:cNvSpPr>
          <p:nvPr/>
        </p:nvSpPr>
        <p:spPr bwMode="auto">
          <a:xfrm>
            <a:off x="112359" y="554946"/>
            <a:ext cx="1497013" cy="252413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</a:t>
            </a:r>
            <a:r>
              <a:rPr lang="ja-JP" altLang="en-US" sz="14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名称</a:t>
            </a:r>
          </a:p>
        </p:txBody>
      </p:sp>
      <p:sp>
        <p:nvSpPr>
          <p:cNvPr id="9" name="タイトル 1"/>
          <p:cNvSpPr txBox="1">
            <a:spLocks noChangeArrowheads="1"/>
          </p:cNvSpPr>
          <p:nvPr/>
        </p:nvSpPr>
        <p:spPr bwMode="auto">
          <a:xfrm>
            <a:off x="10568946" y="-27248"/>
            <a:ext cx="1619133" cy="44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№　　　　</a:t>
            </a:r>
            <a:r>
              <a:rPr lang="en-US" altLang="ja-JP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タイトル 1"/>
          <p:cNvSpPr txBox="1">
            <a:spLocks noChangeArrowheads="1"/>
          </p:cNvSpPr>
          <p:nvPr/>
        </p:nvSpPr>
        <p:spPr bwMode="auto">
          <a:xfrm>
            <a:off x="6334753" y="708579"/>
            <a:ext cx="1751574" cy="581861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l" eaLnBrk="1" hangingPunct="1"/>
            <a:endParaRPr lang="ja-JP" altLang="en-US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正方形/長方形 5"/>
          <p:cNvSpPr>
            <a:spLocks noChangeArrowheads="1"/>
          </p:cNvSpPr>
          <p:nvPr/>
        </p:nvSpPr>
        <p:spPr bwMode="auto">
          <a:xfrm>
            <a:off x="152038" y="1615921"/>
            <a:ext cx="1497013" cy="252413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事業概要</a:t>
            </a:r>
          </a:p>
        </p:txBody>
      </p:sp>
      <p:sp>
        <p:nvSpPr>
          <p:cNvPr id="13" name="正方形/長方形 6"/>
          <p:cNvSpPr>
            <a:spLocks noChangeArrowheads="1"/>
          </p:cNvSpPr>
          <p:nvPr/>
        </p:nvSpPr>
        <p:spPr bwMode="auto">
          <a:xfrm>
            <a:off x="152038" y="1938460"/>
            <a:ext cx="11889907" cy="4305688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正方形/長方形 5"/>
          <p:cNvSpPr>
            <a:spLocks noChangeArrowheads="1"/>
          </p:cNvSpPr>
          <p:nvPr/>
        </p:nvSpPr>
        <p:spPr bwMode="auto">
          <a:xfrm>
            <a:off x="6365925" y="470402"/>
            <a:ext cx="1497013" cy="252413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実施時期</a:t>
            </a:r>
            <a:endParaRPr lang="ja-JP" altLang="en-US" sz="14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5"/>
          <p:cNvSpPr>
            <a:spLocks noChangeArrowheads="1"/>
          </p:cNvSpPr>
          <p:nvPr/>
        </p:nvSpPr>
        <p:spPr bwMode="auto">
          <a:xfrm>
            <a:off x="8177861" y="455339"/>
            <a:ext cx="670915" cy="260876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収入</a:t>
            </a:r>
          </a:p>
        </p:txBody>
      </p:sp>
      <p:sp>
        <p:nvSpPr>
          <p:cNvPr id="15" name="タイトル 1"/>
          <p:cNvSpPr txBox="1">
            <a:spLocks noChangeArrowheads="1"/>
          </p:cNvSpPr>
          <p:nvPr/>
        </p:nvSpPr>
        <p:spPr bwMode="auto">
          <a:xfrm>
            <a:off x="8166795" y="716215"/>
            <a:ext cx="1174153" cy="581861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千円</a:t>
            </a:r>
          </a:p>
        </p:txBody>
      </p:sp>
      <p:sp>
        <p:nvSpPr>
          <p:cNvPr id="17" name="正方形/長方形 5"/>
          <p:cNvSpPr>
            <a:spLocks noChangeArrowheads="1"/>
          </p:cNvSpPr>
          <p:nvPr/>
        </p:nvSpPr>
        <p:spPr bwMode="auto">
          <a:xfrm>
            <a:off x="9396008" y="444668"/>
            <a:ext cx="670915" cy="260876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支出</a:t>
            </a:r>
            <a:endParaRPr lang="ja-JP" altLang="en-US" sz="14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タイトル 1"/>
          <p:cNvSpPr txBox="1">
            <a:spLocks noChangeArrowheads="1"/>
          </p:cNvSpPr>
          <p:nvPr/>
        </p:nvSpPr>
        <p:spPr bwMode="auto">
          <a:xfrm>
            <a:off x="9420682" y="722815"/>
            <a:ext cx="1262154" cy="581861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千円</a:t>
            </a:r>
          </a:p>
        </p:txBody>
      </p:sp>
      <p:sp>
        <p:nvSpPr>
          <p:cNvPr id="19" name="タイトル 1"/>
          <p:cNvSpPr txBox="1">
            <a:spLocks noChangeArrowheads="1"/>
          </p:cNvSpPr>
          <p:nvPr/>
        </p:nvSpPr>
        <p:spPr bwMode="auto">
          <a:xfrm>
            <a:off x="10762570" y="716214"/>
            <a:ext cx="1279375" cy="581861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千円</a:t>
            </a:r>
          </a:p>
        </p:txBody>
      </p:sp>
      <p:sp>
        <p:nvSpPr>
          <p:cNvPr id="20" name="正方形/長方形 5"/>
          <p:cNvSpPr>
            <a:spLocks noChangeArrowheads="1"/>
          </p:cNvSpPr>
          <p:nvPr/>
        </p:nvSpPr>
        <p:spPr bwMode="auto">
          <a:xfrm>
            <a:off x="10568946" y="424737"/>
            <a:ext cx="1518722" cy="227952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zh-TW" altLang="en-US" sz="14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営業利益相当額</a:t>
            </a:r>
            <a:endParaRPr lang="ja-JP" altLang="en-US" sz="14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18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明朝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　</dc:creator>
  <cp:lastModifiedBy>　</cp:lastModifiedBy>
  <cp:lastPrinted>2023-03-23T08:41:51Z</cp:lastPrinted>
  <dcterms:created xsi:type="dcterms:W3CDTF">2023-03-13T23:04:56Z</dcterms:created>
  <dcterms:modified xsi:type="dcterms:W3CDTF">2023-04-06T08:37:44Z</dcterms:modified>
</cp:coreProperties>
</file>